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latypi Medium" pitchFamily="2" charset="77"/>
      <p:regular r:id="rId15"/>
    </p:embeddedFont>
    <p:embeddedFont>
      <p:font typeface="Source Serif Pro" panose="02040603050405020204" pitchFamily="18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053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Industry Visit to Daikin Industries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Exploring Business Operations &amp; Data Management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Work Done By: </a:t>
            </a:r>
            <a:r>
              <a:rPr lang="en-US" sz="1750" dirty="0" err="1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Muskan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 S Bohra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Roll No. : 055025(BDA)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6182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Daikin Industries: An 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Global Leader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Founded in 1924, Daikin is a global leader. They specialize in air conditioning and HVAC 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Indian Presence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Daikin has manufacturing plants and R&amp;D centers in India. They cater to both domestic and international markets.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 understand the manufacturing process and technology used. Analyze data management for key operations.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C3481-1CA3-B287-4A80-9FA8D6C539F8}"/>
              </a:ext>
            </a:extLst>
          </p:cNvPr>
          <p:cNvSpPr/>
          <p:nvPr/>
        </p:nvSpPr>
        <p:spPr>
          <a:xfrm>
            <a:off x="12357847" y="7584141"/>
            <a:ext cx="2272553" cy="6454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5421"/>
            <a:ext cx="6524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Business Processes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8120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9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Order Processing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993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Customers place orders through dealers or directly. ERP software tracks orders in real-time.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28120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Inventory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Daikin uses Just-in-Time (JIT) inventory to minimize stock. Warehouses are strategically located.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5903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Service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Service requests include installation and maintenance. A CRM system manages queries and service history.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1DAF6-31C1-E36F-CB42-1C959617AF64}"/>
              </a:ext>
            </a:extLst>
          </p:cNvPr>
          <p:cNvSpPr/>
          <p:nvPr/>
        </p:nvSpPr>
        <p:spPr>
          <a:xfrm>
            <a:off x="12357847" y="7584141"/>
            <a:ext cx="2272553" cy="6454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17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Entity Relationship Diagram (ERD)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895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8329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Orders, Customers, Payments, Shipments: Handle customer transactions efficiently.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68950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483298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Products, Inventory, Warehouses: Manage stock levels and logistics effectively.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68950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48329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Suppliers &amp; Supplier Orders: Ensure raw material availability for production.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2A1F7E-27DA-AEDA-4BA1-E339561CE6C9}"/>
              </a:ext>
            </a:extLst>
          </p:cNvPr>
          <p:cNvSpPr/>
          <p:nvPr/>
        </p:nvSpPr>
        <p:spPr>
          <a:xfrm>
            <a:off x="12357847" y="7584141"/>
            <a:ext cx="2272553" cy="6454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096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Recommendations for Improvement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Automation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268605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Predictive AI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52604" y="307455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 Chatbots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103" y="530042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857256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IoT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230" y="491192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Daikin can improve by automating data entry and validation. AI can predict equipment failures. AI chatbots can enhance customer interactions. IoT can track shipments in real-time.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61684-4606-74EE-22D7-BB264064256B}"/>
              </a:ext>
            </a:extLst>
          </p:cNvPr>
          <p:cNvSpPr/>
          <p:nvPr/>
        </p:nvSpPr>
        <p:spPr>
          <a:xfrm>
            <a:off x="12357847" y="7584141"/>
            <a:ext cx="2272553" cy="6454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1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779" y="3089672"/>
            <a:ext cx="6054804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Observations &amp; Insights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9" y="4026218"/>
            <a:ext cx="1012508" cy="12150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5015" y="4228624"/>
            <a:ext cx="298442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Streamlined Operations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5015" y="4666417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Daikin efficiently connects order processing and inventory. Digital systems minimize errors.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9" y="5241250"/>
            <a:ext cx="1012508" cy="12150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5015" y="5443657"/>
            <a:ext cx="25313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Management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5015" y="5881449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Normalization in databases reduces redundancy and increases speed. ERP and CRM are integrated.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79" y="6456283"/>
            <a:ext cx="1012508" cy="12150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5015" y="6658689"/>
            <a:ext cx="25313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Customer-Centric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5015" y="7096482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Fast response times via automated technician assignments. Payment and shipment tracking enhance transparency.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91EDE8-B6D6-724A-73E6-2B6E3F6CB3A4}"/>
              </a:ext>
            </a:extLst>
          </p:cNvPr>
          <p:cNvSpPr/>
          <p:nvPr/>
        </p:nvSpPr>
        <p:spPr>
          <a:xfrm>
            <a:off x="12357847" y="7584141"/>
            <a:ext cx="2272553" cy="6454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6713339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Satisfaction Metrics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1405771"/>
            <a:ext cx="10531316" cy="53618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437334" y="6767632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3B2312"/>
          </a:solidFill>
          <a:ln/>
        </p:spPr>
      </p:sp>
      <p:sp>
        <p:nvSpPr>
          <p:cNvPr id="5" name="Text 2"/>
          <p:cNvSpPr/>
          <p:nvPr/>
        </p:nvSpPr>
        <p:spPr>
          <a:xfrm>
            <a:off x="3676769" y="6767632"/>
            <a:ext cx="356830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2022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5592247" y="6767632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704322"/>
          </a:solidFill>
          <a:ln/>
        </p:spPr>
      </p:sp>
      <p:sp>
        <p:nvSpPr>
          <p:cNvPr id="7" name="Text 4"/>
          <p:cNvSpPr/>
          <p:nvPr/>
        </p:nvSpPr>
        <p:spPr>
          <a:xfrm>
            <a:off x="5831681" y="6767632"/>
            <a:ext cx="356830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2023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747278" y="6767632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A56333"/>
          </a:solidFill>
          <a:ln/>
        </p:spPr>
      </p:sp>
      <p:sp>
        <p:nvSpPr>
          <p:cNvPr id="9" name="Text 6"/>
          <p:cNvSpPr/>
          <p:nvPr/>
        </p:nvSpPr>
        <p:spPr>
          <a:xfrm>
            <a:off x="7986713" y="6767632"/>
            <a:ext cx="356830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2024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Improved customer satisfaction through faster response times. Increased issue resolution rates, and higher customer ratings.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23BB3F-59FE-4E6F-C0FA-E59487674EA7}"/>
              </a:ext>
            </a:extLst>
          </p:cNvPr>
          <p:cNvSpPr/>
          <p:nvPr/>
        </p:nvSpPr>
        <p:spPr>
          <a:xfrm>
            <a:off x="12357847" y="7584141"/>
            <a:ext cx="2272553" cy="6454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Valuable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visit offered valuable insights into Daikin's tech integration.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Visual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ERD helped visualize complex data interactions clearly.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Continuous Growth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Innovation can further enhance efficiency and customer service.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357</Words>
  <Application>Microsoft Macintosh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Source Serif Pro</vt:lpstr>
      <vt:lpstr>Platypi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2</cp:revision>
  <dcterms:created xsi:type="dcterms:W3CDTF">2025-03-12T07:28:37Z</dcterms:created>
  <dcterms:modified xsi:type="dcterms:W3CDTF">2025-03-12T07:32:02Z</dcterms:modified>
</cp:coreProperties>
</file>